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CC099-A466-4A8D-8279-293C0F3A02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8E92-03B4-4DED-BA27-23CB98D1A2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00A03-23A4-4879-BEA4-9CBE53171D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C2124-EE3C-4539-9BE1-3D41996E78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740CC-FBFF-446C-ABD3-A67130C82F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2DA12-589C-4A3B-AB1A-C45B142DB4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3B598-988F-446F-AE89-F01DF14672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E5ABD-41A3-4F43-A0B6-C0B1D26158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80EBD-701D-4A15-BB57-4FDD10EBBF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EE03D-6BDA-4D48-9D21-EEE75B08FF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9F4C9-ABFF-441F-95DF-DDA06E04C5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4A1F6D-9D06-4322-9BA1-30AB4DA90B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5" name="Picture 3" descr="p482.tif 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50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2291" name="Picture 3" descr=" p488a.tif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485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3315" name="Picture 3" descr=" p488b.tif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5562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4339" name="Picture 3" descr=" p489a.tif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963" y="304800"/>
            <a:ext cx="576103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5363" name="Picture 3" descr=" p489b.tif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304800"/>
            <a:ext cx="3170237" cy="6553200"/>
          </a:xfrm>
          <a:prstGeom prst="rect">
            <a:avLst/>
          </a:prstGeom>
          <a:noFill/>
        </p:spPr>
      </p:pic>
      <p:pic>
        <p:nvPicPr>
          <p:cNvPr id="15364" name="Picture 4" descr=" p489c.tif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4191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6387" name="Picture 3" descr="p490.tif 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7411" name="Picture 3" descr="p492.tif 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63" y="304800"/>
            <a:ext cx="569753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8435" name="Picture 3" descr="p493.tif 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6300"/>
            <a:ext cx="9144000" cy="257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9459" name="Picture 3" descr="p494.tif 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7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4099" name="Picture 3" descr=" p483a.tif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345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5123" name="Picture 3" descr=" p483b.tif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377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6147" name="Picture 3" descr=" p483c.tif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7171" name="Picture 3" descr="p484.tif 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251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8195" name="Picture 3" descr=" p486a.tif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304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9219" name="Picture 3" descr=" p486b.tif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55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0243" name="Picture 3" descr=" p487a.tif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303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1267" name="Picture 3" descr=" p487b.tif                                                      00059EE9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31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HD:Classic Programs:Microsoft Office 98:Templates:Blank Presentation</Template>
  <TotalTime>9</TotalTime>
  <Words>136</Words>
  <Application>Microsoft Office PowerPoint</Application>
  <PresentationFormat>Προβολή στην οθόνη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Times</vt:lpstr>
      <vt:lpstr>Times NR Greek MT</vt:lpstr>
      <vt:lpstr>Blank Presentation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Company>lino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vas</dc:creator>
  <cp:lastModifiedBy>OWNER</cp:lastModifiedBy>
  <cp:revision>1</cp:revision>
  <dcterms:created xsi:type="dcterms:W3CDTF">2005-11-25T09:32:49Z</dcterms:created>
  <dcterms:modified xsi:type="dcterms:W3CDTF">2020-11-19T10:33:55Z</dcterms:modified>
</cp:coreProperties>
</file>